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87" r:id="rId2"/>
    <p:sldId id="588" r:id="rId3"/>
    <p:sldId id="589" r:id="rId4"/>
    <p:sldId id="590" r:id="rId5"/>
    <p:sldId id="591" r:id="rId6"/>
    <p:sldId id="592" r:id="rId7"/>
    <p:sldId id="593" r:id="rId8"/>
    <p:sldId id="594" r:id="rId9"/>
    <p:sldId id="595" r:id="rId10"/>
    <p:sldId id="596" r:id="rId11"/>
    <p:sldId id="597" r:id="rId12"/>
    <p:sldId id="598" r:id="rId13"/>
    <p:sldId id="599" r:id="rId14"/>
    <p:sldId id="600" r:id="rId15"/>
    <p:sldId id="601" r:id="rId16"/>
    <p:sldId id="602" r:id="rId17"/>
    <p:sldId id="603" r:id="rId18"/>
    <p:sldId id="604" r:id="rId19"/>
    <p:sldId id="605" r:id="rId20"/>
    <p:sldId id="606" r:id="rId21"/>
    <p:sldId id="607" r:id="rId22"/>
    <p:sldId id="608" r:id="rId23"/>
    <p:sldId id="609" r:id="rId24"/>
    <p:sldId id="610" r:id="rId25"/>
    <p:sldId id="611" r:id="rId26"/>
    <p:sldId id="612" r:id="rId27"/>
    <p:sldId id="613" r:id="rId28"/>
    <p:sldId id="614" r:id="rId29"/>
    <p:sldId id="615" r:id="rId30"/>
    <p:sldId id="616" r:id="rId31"/>
    <p:sldId id="617" r:id="rId32"/>
    <p:sldId id="618" r:id="rId33"/>
    <p:sldId id="619" r:id="rId34"/>
    <p:sldId id="620" r:id="rId35"/>
    <p:sldId id="621" r:id="rId36"/>
    <p:sldId id="622" r:id="rId37"/>
    <p:sldId id="623" r:id="rId38"/>
    <p:sldId id="624" r:id="rId39"/>
    <p:sldId id="625" r:id="rId40"/>
    <p:sldId id="626" r:id="rId41"/>
    <p:sldId id="627" r:id="rId42"/>
    <p:sldId id="628" r:id="rId43"/>
    <p:sldId id="629" r:id="rId44"/>
    <p:sldId id="630" r:id="rId45"/>
    <p:sldId id="631" r:id="rId46"/>
    <p:sldId id="632" r:id="rId47"/>
    <p:sldId id="684" r:id="rId48"/>
    <p:sldId id="634" r:id="rId49"/>
    <p:sldId id="635" r:id="rId50"/>
    <p:sldId id="636" r:id="rId51"/>
    <p:sldId id="637" r:id="rId52"/>
    <p:sldId id="638" r:id="rId53"/>
    <p:sldId id="639" r:id="rId54"/>
    <p:sldId id="640" r:id="rId55"/>
    <p:sldId id="641" r:id="rId56"/>
    <p:sldId id="642" r:id="rId57"/>
    <p:sldId id="643" r:id="rId58"/>
    <p:sldId id="644" r:id="rId59"/>
    <p:sldId id="645" r:id="rId60"/>
    <p:sldId id="646" r:id="rId61"/>
    <p:sldId id="647" r:id="rId62"/>
    <p:sldId id="648" r:id="rId63"/>
    <p:sldId id="649" r:id="rId64"/>
    <p:sldId id="650" r:id="rId65"/>
    <p:sldId id="651" r:id="rId66"/>
    <p:sldId id="652" r:id="rId67"/>
    <p:sldId id="653" r:id="rId68"/>
    <p:sldId id="654" r:id="rId69"/>
    <p:sldId id="655" r:id="rId70"/>
    <p:sldId id="656" r:id="rId71"/>
    <p:sldId id="657" r:id="rId72"/>
    <p:sldId id="685" r:id="rId73"/>
    <p:sldId id="659" r:id="rId74"/>
    <p:sldId id="660" r:id="rId75"/>
    <p:sldId id="661" r:id="rId76"/>
    <p:sldId id="662" r:id="rId77"/>
    <p:sldId id="663" r:id="rId78"/>
    <p:sldId id="664" r:id="rId79"/>
    <p:sldId id="665" r:id="rId80"/>
    <p:sldId id="666" r:id="rId81"/>
    <p:sldId id="667" r:id="rId82"/>
    <p:sldId id="668" r:id="rId83"/>
    <p:sldId id="669" r:id="rId84"/>
    <p:sldId id="670" r:id="rId85"/>
    <p:sldId id="671" r:id="rId86"/>
    <p:sldId id="672" r:id="rId87"/>
    <p:sldId id="673" r:id="rId88"/>
    <p:sldId id="674" r:id="rId89"/>
    <p:sldId id="675" r:id="rId90"/>
    <p:sldId id="676" r:id="rId91"/>
    <p:sldId id="677" r:id="rId92"/>
    <p:sldId id="678" r:id="rId93"/>
    <p:sldId id="686" r:id="rId94"/>
    <p:sldId id="680" r:id="rId95"/>
    <p:sldId id="681" r:id="rId96"/>
    <p:sldId id="682" r:id="rId97"/>
    <p:sldId id="683" r:id="rId98"/>
    <p:sldId id="687" r:id="rId99"/>
    <p:sldId id="688" r:id="rId100"/>
    <p:sldId id="689" r:id="rId101"/>
    <p:sldId id="690" r:id="rId102"/>
    <p:sldId id="691" r:id="rId103"/>
    <p:sldId id="692" r:id="rId104"/>
    <p:sldId id="693" r:id="rId105"/>
    <p:sldId id="694" r:id="rId106"/>
    <p:sldId id="695" r:id="rId107"/>
    <p:sldId id="696" r:id="rId108"/>
    <p:sldId id="697" r:id="rId109"/>
    <p:sldId id="485" r:id="rId110"/>
    <p:sldId id="358" r:id="rId111"/>
    <p:sldId id="359" r:id="rId112"/>
    <p:sldId id="486" r:id="rId113"/>
    <p:sldId id="362" r:id="rId114"/>
    <p:sldId id="363" r:id="rId115"/>
    <p:sldId id="698" r:id="rId116"/>
    <p:sldId id="699" r:id="rId117"/>
    <p:sldId id="700" r:id="rId118"/>
    <p:sldId id="701" r:id="rId119"/>
    <p:sldId id="702" r:id="rId120"/>
    <p:sldId id="703" r:id="rId121"/>
    <p:sldId id="704" r:id="rId122"/>
    <p:sldId id="705" r:id="rId123"/>
    <p:sldId id="706" r:id="rId124"/>
    <p:sldId id="707" r:id="rId125"/>
    <p:sldId id="708" r:id="rId126"/>
    <p:sldId id="709" r:id="rId127"/>
    <p:sldId id="710" r:id="rId128"/>
    <p:sldId id="711" r:id="rId129"/>
    <p:sldId id="712" r:id="rId130"/>
    <p:sldId id="828" r:id="rId131"/>
    <p:sldId id="714" r:id="rId132"/>
    <p:sldId id="715" r:id="rId133"/>
    <p:sldId id="716" r:id="rId134"/>
    <p:sldId id="829" r:id="rId135"/>
    <p:sldId id="718" r:id="rId136"/>
    <p:sldId id="719" r:id="rId137"/>
    <p:sldId id="720" r:id="rId138"/>
    <p:sldId id="721" r:id="rId139"/>
    <p:sldId id="722" r:id="rId140"/>
    <p:sldId id="723" r:id="rId141"/>
    <p:sldId id="724" r:id="rId142"/>
    <p:sldId id="725" r:id="rId143"/>
    <p:sldId id="726" r:id="rId144"/>
    <p:sldId id="727" r:id="rId145"/>
    <p:sldId id="728" r:id="rId146"/>
    <p:sldId id="729" r:id="rId147"/>
    <p:sldId id="830" r:id="rId148"/>
    <p:sldId id="731" r:id="rId149"/>
    <p:sldId id="831" r:id="rId150"/>
    <p:sldId id="733" r:id="rId151"/>
    <p:sldId id="734" r:id="rId152"/>
    <p:sldId id="735" r:id="rId153"/>
    <p:sldId id="736" r:id="rId154"/>
    <p:sldId id="737" r:id="rId155"/>
    <p:sldId id="738" r:id="rId156"/>
    <p:sldId id="739" r:id="rId157"/>
    <p:sldId id="749" r:id="rId158"/>
    <p:sldId id="750" r:id="rId159"/>
    <p:sldId id="751" r:id="rId160"/>
    <p:sldId id="752" r:id="rId161"/>
    <p:sldId id="753" r:id="rId162"/>
    <p:sldId id="754" r:id="rId163"/>
    <p:sldId id="755" r:id="rId164"/>
    <p:sldId id="756" r:id="rId165"/>
    <p:sldId id="757" r:id="rId166"/>
    <p:sldId id="758" r:id="rId167"/>
    <p:sldId id="759" r:id="rId168"/>
    <p:sldId id="760" r:id="rId169"/>
    <p:sldId id="761" r:id="rId170"/>
    <p:sldId id="762" r:id="rId171"/>
    <p:sldId id="763" r:id="rId172"/>
    <p:sldId id="764" r:id="rId173"/>
    <p:sldId id="765" r:id="rId174"/>
    <p:sldId id="766" r:id="rId175"/>
    <p:sldId id="767" r:id="rId176"/>
    <p:sldId id="768" r:id="rId177"/>
    <p:sldId id="769" r:id="rId178"/>
    <p:sldId id="770" r:id="rId179"/>
    <p:sldId id="771" r:id="rId180"/>
    <p:sldId id="772" r:id="rId181"/>
    <p:sldId id="773" r:id="rId182"/>
    <p:sldId id="774" r:id="rId183"/>
    <p:sldId id="775" r:id="rId184"/>
    <p:sldId id="776" r:id="rId185"/>
    <p:sldId id="777" r:id="rId186"/>
    <p:sldId id="778" r:id="rId187"/>
    <p:sldId id="779" r:id="rId188"/>
    <p:sldId id="780" r:id="rId189"/>
    <p:sldId id="781" r:id="rId190"/>
    <p:sldId id="782" r:id="rId191"/>
    <p:sldId id="832" r:id="rId192"/>
    <p:sldId id="784" r:id="rId193"/>
    <p:sldId id="785" r:id="rId194"/>
    <p:sldId id="786" r:id="rId195"/>
    <p:sldId id="787" r:id="rId196"/>
    <p:sldId id="788" r:id="rId197"/>
    <p:sldId id="833" r:id="rId198"/>
    <p:sldId id="790" r:id="rId199"/>
    <p:sldId id="791" r:id="rId200"/>
    <p:sldId id="792" r:id="rId201"/>
    <p:sldId id="793" r:id="rId202"/>
    <p:sldId id="794" r:id="rId203"/>
    <p:sldId id="795" r:id="rId204"/>
    <p:sldId id="796" r:id="rId205"/>
    <p:sldId id="797" r:id="rId206"/>
    <p:sldId id="798" r:id="rId207"/>
    <p:sldId id="799" r:id="rId208"/>
    <p:sldId id="800" r:id="rId209"/>
    <p:sldId id="801" r:id="rId210"/>
    <p:sldId id="802" r:id="rId211"/>
    <p:sldId id="803" r:id="rId212"/>
    <p:sldId id="804" r:id="rId213"/>
    <p:sldId id="805" r:id="rId214"/>
    <p:sldId id="806" r:id="rId215"/>
    <p:sldId id="834" r:id="rId216"/>
    <p:sldId id="808" r:id="rId217"/>
    <p:sldId id="809" r:id="rId218"/>
    <p:sldId id="810" r:id="rId219"/>
    <p:sldId id="835" r:id="rId220"/>
    <p:sldId id="812" r:id="rId221"/>
    <p:sldId id="813" r:id="rId222"/>
    <p:sldId id="814" r:id="rId223"/>
    <p:sldId id="815" r:id="rId224"/>
    <p:sldId id="816" r:id="rId225"/>
    <p:sldId id="817" r:id="rId226"/>
    <p:sldId id="818" r:id="rId227"/>
    <p:sldId id="819" r:id="rId228"/>
    <p:sldId id="820" r:id="rId229"/>
    <p:sldId id="821" r:id="rId230"/>
    <p:sldId id="822" r:id="rId231"/>
    <p:sldId id="823" r:id="rId232"/>
    <p:sldId id="836" r:id="rId233"/>
    <p:sldId id="825" r:id="rId234"/>
    <p:sldId id="837" r:id="rId235"/>
    <p:sldId id="838" r:id="rId236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82" d="100"/>
          <a:sy n="82" d="100"/>
        </p:scale>
        <p:origin x="-624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ASachkova\Desktop\New Folder\00_ 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achkova\Desktop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521948"/>
            <a:ext cx="4946650" cy="6990102"/>
          </a:xfrm>
          <a:prstGeom prst="rect">
            <a:avLst/>
          </a:prstGeom>
          <a:noFill/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498850" y="84892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109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от _____________ № ______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815142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-311150" y="273050"/>
          <a:ext cx="4114801" cy="685800"/>
        </p:xfrm>
        <a:graphic>
          <a:graphicData uri="http://schemas.openxmlformats.org/presentationml/2006/ole">
            <p:oleObj spid="_x0000_s1026" name="Document" r:id="rId4" imgW="4259621" imgH="704289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ASachkova\Desktop\Схемы\00_ 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ASachkova\Desktop\Схемы\00_ 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ASachkova\Desktop\Схемы\00_ 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ASachkova\Desktop\Схемы\00_ 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621"/>
            <a:ext cx="5321300" cy="754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ASachkova\Desktop\Схемы\00_ 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3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ASachkova\Desktop\Схемы\00_ 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1"/>
            <a:ext cx="5294784" cy="751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ASachkova\Desktop\Схемы\00_ 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:\Users\ASachkova\Desktop\Схемы\00_ 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Users\ASachkova\Desktop\Схемы\00_ 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Users\ASachkova\Desktop\Схемы\00_ 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ASachkova\Desktop\Схемы\00_ 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ASachkova\Desktop\Схемы\00_ 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ASachkova\Desktop\Схемы\00_ 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ASachkova\Desktop\Схемы\00_ 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ASachkova\Desktop\Схемы\00_ 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ASachkova\Desktop\Схемы\00_ 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ASachkova\Desktop\Схемы\00_ 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Users\ASachkova\Desktop\Схемы\00_ 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ASachkova\Desktop\Схемы\00_ 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ASachkova\Desktop\Схемы\00_ 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Users\ASachkova\Desktop\Схемы\00_ 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Users\ASachkova\Desktop\Схемы\00_ 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ASachkova\Desktop\Схемы\00_ 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Users\ASachkova\Desktop\Схемы\00_ 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ASachkova\Desktop\Схемы\00_ 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ASachkova\Desktop\Схемы\00_ 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ASachkova\Desktop\Схемы\00_ 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Users\ASachkova\Desktop\Схемы\00_ 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Users\ASachkova\Desktop\Схемы\00_ 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Users\ASachkova\Desktop\Схемы\00_ 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Users\ASachkova\Desktop\Схемы\00_ 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Users\ASachkova\Desktop\Схемы\00_ 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29"/>
            <a:ext cx="5321300" cy="754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:\Users\ASachkova\Desktop\Схемы\00_ 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Users\ASachkova\Desktop\Схемы\00_ 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C:\Users\ASachkova\Desktop\Схемы\00_ 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C:\Users\ASachkova\Desktop\Схемы\00_ 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5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ASachkova\Desktop\Схемы\00_ 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02202" cy="7664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Users\ASachkova\Desktop\Схемы\00_ 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619"/>
            <a:ext cx="5321300" cy="7549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ASachkova\Desktop\Схемы\00_ 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C:\Users\ASachkova\Desktop\Схемы\00_ 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Users\ASachkova\Desktop\Схемы\00_ 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Users\ASachkova\Desktop\Схемы\00_ 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C:\Users\ASachkova\Desktop\Схемы\00_ 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ASachkova\Desktop\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072"/>
            <a:ext cx="5321300" cy="6529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C:\Users\ASachkova\Desktop\Схемы\00_ 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Users\ASachkova\Desktop\Схмы на ПС ПЗЗ\00_ 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24</Words>
  <Application>Microsoft Office PowerPoint</Application>
  <PresentationFormat>Произвольный</PresentationFormat>
  <Paragraphs>6</Paragraphs>
  <Slides>235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235</vt:i4>
      </vt:variant>
    </vt:vector>
  </HeadingPairs>
  <TitlesOfParts>
    <vt:vector size="237" baseType="lpstr">
      <vt:lpstr>Office Theme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Слайд 220</vt:lpstr>
      <vt:lpstr>Слайд 221</vt:lpstr>
      <vt:lpstr>Слайд 222</vt:lpstr>
      <vt:lpstr>Слайд 223</vt:lpstr>
      <vt:lpstr>Слайд 224</vt:lpstr>
      <vt:lpstr>Слайд 225</vt:lpstr>
      <vt:lpstr>Слайд 226</vt:lpstr>
      <vt:lpstr>Слайд 227</vt:lpstr>
      <vt:lpstr>Слайд 228</vt:lpstr>
      <vt:lpstr>Слайд 229</vt:lpstr>
      <vt:lpstr>Слайд 230</vt:lpstr>
      <vt:lpstr>Слайд 231</vt:lpstr>
      <vt:lpstr>Слайд 232</vt:lpstr>
      <vt:lpstr>Слайд 233</vt:lpstr>
      <vt:lpstr>Слайд 234</vt:lpstr>
      <vt:lpstr>Слайд 235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Томченко Анастасия Николаевна</dc:creator>
  <cp:lastModifiedBy>ASachkova</cp:lastModifiedBy>
  <cp:revision>31</cp:revision>
  <dcterms:created xsi:type="dcterms:W3CDTF">2006-08-16T00:00:00Z</dcterms:created>
  <dcterms:modified xsi:type="dcterms:W3CDTF">2020-02-20T05:41:19Z</dcterms:modified>
</cp:coreProperties>
</file>